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2640-3548-4A37-A125-33D12C02268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0549A-28EF-4726-95C6-A6FA1D1B5FE3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95536" y="836712"/>
            <a:ext cx="485775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5580112" y="658431"/>
            <a:ext cx="3096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i="1" u="sng" dirty="0">
                <a:latin typeface="Gabriola" pitchFamily="82" charset="0"/>
              </a:rPr>
              <a:t>O</a:t>
            </a:r>
            <a:r>
              <a:rPr lang="fr-FR" sz="8000" i="1" u="sng" dirty="0" smtClean="0">
                <a:latin typeface="Gabriola" pitchFamily="82" charset="0"/>
              </a:rPr>
              <a:t>dyssée </a:t>
            </a:r>
            <a:r>
              <a:rPr lang="fr-FR" sz="8000" i="1" u="sng" dirty="0" err="1" smtClean="0">
                <a:latin typeface="Gabriola" pitchFamily="82" charset="0"/>
              </a:rPr>
              <a:t>Sirena</a:t>
            </a:r>
            <a:endParaRPr lang="en-US" sz="8000" i="1" u="sng" dirty="0">
              <a:latin typeface="Gabriola" pitchFamily="8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68144" y="4077072"/>
            <a:ext cx="25202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>
                <a:latin typeface="Gabriola" pitchFamily="82" charset="0"/>
              </a:rPr>
              <a:t>Le parfum e</a:t>
            </a:r>
            <a:r>
              <a:rPr lang="fr-FR" sz="4400" i="1" dirty="0" smtClean="0">
                <a:latin typeface="Gabriola" pitchFamily="82" charset="0"/>
              </a:rPr>
              <a:t>nvoûtant !</a:t>
            </a:r>
            <a:endParaRPr lang="fr-FR" sz="4400" i="1" dirty="0">
              <a:latin typeface="Gabriola" pitchFamily="82" charset="0"/>
            </a:endParaRPr>
          </a:p>
          <a:p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Carrefour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FRTJH5M</dc:creator>
  <cp:lastModifiedBy>FRTJH5M</cp:lastModifiedBy>
  <cp:revision>4</cp:revision>
  <dcterms:created xsi:type="dcterms:W3CDTF">2020-05-11T15:04:25Z</dcterms:created>
  <dcterms:modified xsi:type="dcterms:W3CDTF">2020-05-11T15:34:53Z</dcterms:modified>
</cp:coreProperties>
</file>