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564FBE-1A80-4E27-9851-AD70BEEE7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9982FF-08BB-474D-901D-B5EC08040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B32735-622C-4016-A8F8-371C9770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C6E-C8F4-48B5-813E-A0DE7248A5BC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01E40A-2526-41F3-BB21-53154A52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E6EEC2-219D-4792-9F15-85FB9922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132-47F8-4499-B997-7231AD0D97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23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8B31BA-4FD7-4C84-907B-48E4BE794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A6925B-DB5E-46CE-ACB9-61FF01B6C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BFCF63-4457-4344-9817-E17D1D59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C6E-C8F4-48B5-813E-A0DE7248A5BC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32A96-5598-4200-8BBD-050E83D2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02B613-0509-4D29-A9FE-B82212FD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132-47F8-4499-B997-7231AD0D97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41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8DDA578-8E47-4B1D-AEA2-20C1ABAF1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748D2C-DA00-4EEB-9CF1-D1D447AE7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D2E36B-CE52-4EF2-8841-31670CC7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C6E-C8F4-48B5-813E-A0DE7248A5BC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5C5102-F366-4689-A075-B0C7EA5B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9314A0-AA0D-40A4-A4E4-A0D0920F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132-47F8-4499-B997-7231AD0D97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76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46D17-2B66-43EB-A774-A6A1DED5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7ACD30-09E0-485E-A6D7-813DB1301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624B6E-16FF-4974-A59B-1B6F8297E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C6E-C8F4-48B5-813E-A0DE7248A5BC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9081B1-1616-4F0C-80FA-635DB5453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8ED8D-46BE-43D3-AB13-C5CDC73E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132-47F8-4499-B997-7231AD0D97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47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D5759-C854-4FF9-93B8-19A5FD3B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3E53DA-A488-4A7D-A132-2F0AE99C6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8B180F-0489-4CE1-847C-71F6F985B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C6E-C8F4-48B5-813E-A0DE7248A5BC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0FEB1E-F4EC-45A9-9F1F-EA1A7C23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0A1037-B122-4806-B97D-B8A35388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132-47F8-4499-B997-7231AD0D97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64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CEE952-32D7-45F9-BA38-CC9C4E66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DF5C56-1FFD-487B-BB39-BAE5C0873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868EAA-3BAA-4D0D-A35C-2B3C0078D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C98D41-9F45-40A8-85A7-8958875CA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C6E-C8F4-48B5-813E-A0DE7248A5BC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2010D5-2A6D-45A4-BDB6-5EF87CBEE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03DE4C-91DA-4CE0-AC2F-84DD36FF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132-47F8-4499-B997-7231AD0D97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00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9C6E4-DF2C-4CBD-BC22-45AC9010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1EB714-5A8E-4783-9A67-39456460E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875150-CF85-4A1E-B274-D56965F07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2CE077-2868-4DF5-9DA4-EDD3B405C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F4D4F50-8BFA-451C-B9C2-C36E3A8DC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AC4EAE-A590-4A0C-852D-5F72D93C7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C6E-C8F4-48B5-813E-A0DE7248A5BC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F42C00-B731-4B36-85FC-A31D6CFB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D2F06F6-CB32-4A90-9A45-88E25575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132-47F8-4499-B997-7231AD0D97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42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1815DC-F70D-49A8-A052-ED80702DC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310DD5-4E11-4D1F-B170-EA52AFA0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C6E-C8F4-48B5-813E-A0DE7248A5BC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43460F-5505-4E67-8FDD-C8183B6BA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84A26D-C0BA-4A72-A6AE-DDC1A56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132-47F8-4499-B997-7231AD0D97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6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063B24-0D2F-47DC-B479-2D340269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C6E-C8F4-48B5-813E-A0DE7248A5BC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9283BAE-5ADD-43D6-9B38-46DB9A67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75A280-8BEC-497A-B302-932F1A77A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132-47F8-4499-B997-7231AD0D97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43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8A3D66-439A-44CA-9789-6D7BADC1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278153-876F-42A3-988D-82E7A9507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47AC52-88F4-4066-8CB1-107A69C6C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97F91E-3F7E-4F03-9F79-7CDC56EA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C6E-C8F4-48B5-813E-A0DE7248A5BC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284FF3-087A-4CDE-947C-84A7E10D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F6A8FA-00FA-4BB3-B02D-56AE1820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132-47F8-4499-B997-7231AD0D97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89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D74534-25CB-4D27-85A7-7F32F261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27A9F84-E1C1-4F95-A310-902FA58E8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A3C637-377E-44FA-81B0-BD5DA4A68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470871-EDB3-4C7A-A907-A0D93358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C6E-C8F4-48B5-813E-A0DE7248A5BC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EC036D-59EE-4F3F-9DDF-0AED7D664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DD2ADE-DD98-42FC-AA63-9D21C77B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132-47F8-4499-B997-7231AD0D97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94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459EF0-3E68-4C12-820D-43007E79C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406B93-2DB8-4427-B6AF-C731860FD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036083-9C4A-4F62-BCF4-F938E8DF3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2C6E-C8F4-48B5-813E-A0DE7248A5BC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ABFC5C-FBB7-439B-843F-CD5BB3990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7FF5D6-BD6E-4CFA-8EB1-430EB9AC8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AA132-47F8-4499-B997-7231AD0D97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40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0198F7-AC48-4C89-87BD-A876FB972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6" r="1" b="112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F3D85D7-F8EB-479A-9D39-90E3EE957941}"/>
              </a:ext>
            </a:extLst>
          </p:cNvPr>
          <p:cNvSpPr txBox="1"/>
          <p:nvPr/>
        </p:nvSpPr>
        <p:spPr>
          <a:xfrm>
            <a:off x="6232841" y="2228671"/>
            <a:ext cx="4664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Si comme moi tu adores voyager et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Découvrir de nouvelles personnes, 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tu seras ravi….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EA482C2-6C0C-4E5A-A9AC-8F19BB348F2A}"/>
              </a:ext>
            </a:extLst>
          </p:cNvPr>
          <p:cNvSpPr txBox="1"/>
          <p:nvPr/>
        </p:nvSpPr>
        <p:spPr>
          <a:xfrm>
            <a:off x="1113906" y="6238627"/>
            <a:ext cx="10574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Rejoins moi en ouvrant vite ces pages remplies d’aventures palpitantes!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9051ED2-0490-4722-AEDD-19E9FA729AA3}"/>
              </a:ext>
            </a:extLst>
          </p:cNvPr>
          <p:cNvSpPr txBox="1"/>
          <p:nvPr/>
        </p:nvSpPr>
        <p:spPr>
          <a:xfrm>
            <a:off x="4227342" y="379828"/>
            <a:ext cx="4176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>
                <a:latin typeface="Forte" panose="03060902040502070203" pitchFamily="66" charset="0"/>
              </a:rPr>
              <a:t>Leurs voyages</a:t>
            </a:r>
          </a:p>
        </p:txBody>
      </p:sp>
    </p:spTree>
    <p:extLst>
      <p:ext uri="{BB962C8B-B14F-4D97-AF65-F5344CB8AC3E}">
        <p14:creationId xmlns:p14="http://schemas.microsoft.com/office/powerpoint/2010/main" val="338457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DCF310-0D5E-41E5-BCCE-1FFD4EF872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45" r="-4" b="23994"/>
          <a:stretch/>
        </p:blipFill>
        <p:spPr>
          <a:xfrm>
            <a:off x="8972" y="-1"/>
            <a:ext cx="2450592" cy="21830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E6A2F6D-8E74-40B4-9F00-FFF279AAFE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06" r="-6" b="17596"/>
          <a:stretch/>
        </p:blipFill>
        <p:spPr>
          <a:xfrm>
            <a:off x="2548377" y="1"/>
            <a:ext cx="2450592" cy="21830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2EBF8F9-9D31-42D9-BAE0-F3D8519216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418" r="-4" b="20231"/>
          <a:stretch/>
        </p:blipFill>
        <p:spPr>
          <a:xfrm>
            <a:off x="5087782" y="1"/>
            <a:ext cx="2450592" cy="218305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D4138D8-0823-4939-902E-ABDC6F6407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744" b="32366"/>
          <a:stretch/>
        </p:blipFill>
        <p:spPr>
          <a:xfrm>
            <a:off x="3716" y="2274490"/>
            <a:ext cx="3724237" cy="224603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63A8F9-9D01-4FE8-9623-F9D313E1DA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602" b="29321"/>
          <a:stretch/>
        </p:blipFill>
        <p:spPr>
          <a:xfrm>
            <a:off x="20" y="4607391"/>
            <a:ext cx="3717873" cy="225060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BB4D3F6-7E65-4DC0-9B3B-017D6554CA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395"/>
          <a:stretch/>
        </p:blipFill>
        <p:spPr>
          <a:xfrm>
            <a:off x="3813047" y="2274491"/>
            <a:ext cx="3717894" cy="458350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6251381-556D-4B4F-84C6-25C914C4C2BD}"/>
              </a:ext>
            </a:extLst>
          </p:cNvPr>
          <p:cNvSpPr txBox="1"/>
          <p:nvPr/>
        </p:nvSpPr>
        <p:spPr>
          <a:xfrm>
            <a:off x="8031321" y="804417"/>
            <a:ext cx="3792573" cy="5884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 err="1"/>
              <a:t>Penses</a:t>
            </a:r>
            <a:r>
              <a:rPr lang="en-US" sz="2900" dirty="0"/>
              <a:t> </a:t>
            </a:r>
            <a:r>
              <a:rPr lang="en-US" sz="2900" dirty="0" err="1"/>
              <a:t>tu</a:t>
            </a:r>
            <a:r>
              <a:rPr lang="en-US" sz="2900" dirty="0"/>
              <a:t> que le </a:t>
            </a:r>
            <a:r>
              <a:rPr lang="en-US" sz="2900" dirty="0" err="1"/>
              <a:t>seul</a:t>
            </a:r>
            <a:r>
              <a:rPr lang="en-US" sz="2900" dirty="0"/>
              <a:t> point </a:t>
            </a:r>
            <a:r>
              <a:rPr lang="en-US" sz="2900" dirty="0" err="1"/>
              <a:t>commun</a:t>
            </a:r>
            <a:r>
              <a:rPr lang="en-US" sz="2900" dirty="0"/>
              <a:t> entre </a:t>
            </a:r>
            <a:r>
              <a:rPr lang="en-US" sz="2900" dirty="0" err="1"/>
              <a:t>ces</a:t>
            </a:r>
            <a:r>
              <a:rPr lang="en-US" sz="2900" dirty="0"/>
              <a:t> 6 livres </a:t>
            </a:r>
            <a:r>
              <a:rPr lang="en-US" sz="2900" dirty="0" err="1"/>
              <a:t>semble</a:t>
            </a:r>
            <a:r>
              <a:rPr lang="en-US" sz="2900" dirty="0"/>
              <a:t> </a:t>
            </a:r>
            <a:r>
              <a:rPr lang="en-US" sz="2900" dirty="0" err="1"/>
              <a:t>être</a:t>
            </a:r>
            <a:r>
              <a:rPr lang="en-US" sz="2900" dirty="0"/>
              <a:t> les enfants?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 err="1"/>
              <a:t>En</a:t>
            </a:r>
            <a:r>
              <a:rPr lang="en-US" sz="2900" dirty="0"/>
              <a:t> </a:t>
            </a:r>
            <a:r>
              <a:rPr lang="en-US" sz="2900" dirty="0" err="1"/>
              <a:t>effet</a:t>
            </a:r>
            <a:r>
              <a:rPr lang="en-US" sz="2900" dirty="0"/>
              <a:t>…</a:t>
            </a:r>
            <a:r>
              <a:rPr lang="en-US" sz="2900" dirty="0" err="1"/>
              <a:t>mais</a:t>
            </a:r>
            <a:r>
              <a:rPr lang="en-US" sz="2900" dirty="0"/>
              <a:t> </a:t>
            </a:r>
            <a:r>
              <a:rPr lang="en-US" sz="2900" dirty="0" err="1"/>
              <a:t>ceux</a:t>
            </a:r>
            <a:r>
              <a:rPr lang="en-US" sz="2900" dirty="0"/>
              <a:t>-ci </a:t>
            </a:r>
            <a:r>
              <a:rPr lang="en-US" sz="2900" dirty="0" err="1"/>
              <a:t>t’emmèneront</a:t>
            </a:r>
            <a:r>
              <a:rPr lang="en-US" sz="2900" dirty="0"/>
              <a:t> dans un </a:t>
            </a:r>
            <a:r>
              <a:rPr lang="en-US" sz="2900" dirty="0" err="1"/>
              <a:t>univers</a:t>
            </a:r>
            <a:r>
              <a:rPr lang="en-US" sz="2900" dirty="0"/>
              <a:t> de voyage </a:t>
            </a:r>
            <a:r>
              <a:rPr lang="en-US" sz="2900" dirty="0" err="1"/>
              <a:t>comme</a:t>
            </a:r>
            <a:r>
              <a:rPr lang="en-US" sz="2900" dirty="0"/>
              <a:t> dans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/>
              <a:t> le « voyage de </a:t>
            </a:r>
            <a:r>
              <a:rPr lang="en-US" sz="2900" dirty="0" err="1"/>
              <a:t>Figgy</a:t>
            </a:r>
            <a:r>
              <a:rPr lang="en-US" sz="2900" dirty="0"/>
              <a:t>, Jefferson, Vue sur </a:t>
            </a:r>
            <a:r>
              <a:rPr lang="en-US" sz="2900" dirty="0" err="1"/>
              <a:t>mer</a:t>
            </a:r>
            <a:r>
              <a:rPr lang="en-US" sz="2900" dirty="0"/>
              <a:t> et </a:t>
            </a:r>
            <a:r>
              <a:rPr lang="en-US" sz="2900" dirty="0" err="1"/>
              <a:t>l’Enfant</a:t>
            </a:r>
            <a:r>
              <a:rPr lang="en-US" sz="2900" dirty="0"/>
              <a:t> </a:t>
            </a:r>
            <a:r>
              <a:rPr lang="en-US" sz="2900" dirty="0" err="1"/>
              <a:t>océan</a:t>
            </a:r>
            <a:r>
              <a:rPr lang="en-US" sz="2900" dirty="0"/>
              <a:t> ».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 err="1"/>
              <a:t>Ils</a:t>
            </a:r>
            <a:r>
              <a:rPr lang="en-US" sz="2900" dirty="0"/>
              <a:t> </a:t>
            </a:r>
            <a:r>
              <a:rPr lang="en-US" sz="2900" dirty="0" err="1"/>
              <a:t>rencontreront</a:t>
            </a:r>
            <a:r>
              <a:rPr lang="en-US" sz="2900" dirty="0"/>
              <a:t> de nouveaux </a:t>
            </a:r>
            <a:r>
              <a:rPr lang="en-US" sz="2900" dirty="0" err="1"/>
              <a:t>amis</a:t>
            </a:r>
            <a:r>
              <a:rPr lang="en-US" sz="2900" dirty="0"/>
              <a:t> </a:t>
            </a:r>
            <a:r>
              <a:rPr lang="en-US" sz="2900" dirty="0" err="1"/>
              <a:t>drôles</a:t>
            </a:r>
            <a:r>
              <a:rPr lang="en-US" sz="2900" dirty="0"/>
              <a:t> et </a:t>
            </a:r>
            <a:r>
              <a:rPr lang="en-US" sz="2900" dirty="0" err="1"/>
              <a:t>prêts</a:t>
            </a:r>
            <a:r>
              <a:rPr lang="en-US" sz="2900" dirty="0"/>
              <a:t> à les aider </a:t>
            </a:r>
            <a:r>
              <a:rPr lang="en-US" sz="2900" dirty="0" err="1"/>
              <a:t>comme</a:t>
            </a:r>
            <a:r>
              <a:rPr lang="en-US" sz="2900" dirty="0"/>
              <a:t> dans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/>
              <a:t>« La </a:t>
            </a:r>
            <a:r>
              <a:rPr lang="en-US" sz="2900" dirty="0" err="1"/>
              <a:t>bibliothécaire</a:t>
            </a:r>
            <a:r>
              <a:rPr lang="en-US" sz="2900" dirty="0"/>
              <a:t> et </a:t>
            </a:r>
            <a:r>
              <a:rPr lang="en-US" sz="2900" dirty="0" err="1"/>
              <a:t>Ameline</a:t>
            </a:r>
            <a:r>
              <a:rPr lang="en-US" sz="2900" dirty="0"/>
              <a:t> </a:t>
            </a:r>
            <a:r>
              <a:rPr lang="en-US" sz="2900" dirty="0" err="1"/>
              <a:t>joueuse</a:t>
            </a:r>
            <a:r>
              <a:rPr lang="en-US" sz="2900" dirty="0"/>
              <a:t> de </a:t>
            </a:r>
            <a:r>
              <a:rPr lang="en-US" sz="2900" dirty="0" err="1"/>
              <a:t>flûte</a:t>
            </a:r>
            <a:r>
              <a:rPr lang="en-US" sz="2900" dirty="0"/>
              <a:t> »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b="1" dirty="0"/>
              <a:t>Es </a:t>
            </a:r>
            <a:r>
              <a:rPr lang="en-US" sz="2900" b="1" dirty="0" err="1"/>
              <a:t>tu</a:t>
            </a:r>
            <a:r>
              <a:rPr lang="en-US" sz="2900" b="1" dirty="0"/>
              <a:t> prêt à </a:t>
            </a:r>
            <a:r>
              <a:rPr lang="en-US" sz="2900" b="1" dirty="0" err="1"/>
              <a:t>partager</a:t>
            </a:r>
            <a:r>
              <a:rPr lang="en-US" sz="2900" b="1" dirty="0"/>
              <a:t> </a:t>
            </a:r>
            <a:r>
              <a:rPr lang="en-US" sz="2900" b="1" dirty="0" err="1"/>
              <a:t>leurs</a:t>
            </a:r>
            <a:r>
              <a:rPr lang="en-US" sz="2900" b="1" dirty="0"/>
              <a:t> </a:t>
            </a:r>
            <a:r>
              <a:rPr lang="en-US" sz="2900" b="1" dirty="0" err="1"/>
              <a:t>histoires</a:t>
            </a:r>
            <a:r>
              <a:rPr lang="en-US" sz="2900" b="1" dirty="0"/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46633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61</Words>
  <Application>Microsoft Office PowerPoint</Application>
  <PresentationFormat>Grand écran</PresentationFormat>
  <Paragraphs>14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Forte</vt:lpstr>
      <vt:lpstr>Impact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Dupre,Frederic,NOISIEL NPP,Field Sales</dc:creator>
  <cp:lastModifiedBy>Dupre,Frederic,NOISIEL NPP,Field Sales</cp:lastModifiedBy>
  <cp:revision>4</cp:revision>
  <dcterms:created xsi:type="dcterms:W3CDTF">2020-06-15T13:56:12Z</dcterms:created>
  <dcterms:modified xsi:type="dcterms:W3CDTF">2020-06-15T14:16:05Z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iteId">
    <vt:lpwstr>12a3af23-a769-4654-847f-958f3d479f4a</vt:lpwstr>
  </property>
  <property fmtid="{D5CDD505-2E9C-101B-9397-08002B2CF9AE}" pid="4" name="MSIP_Label_1ada0a2f-b917-4d51-b0d0-d418a10c8b23_Owner">
    <vt:lpwstr>Frederic.Dupre@purina.nestle.com</vt:lpwstr>
  </property>
  <property fmtid="{D5CDD505-2E9C-101B-9397-08002B2CF9AE}" pid="5" name="MSIP_Label_1ada0a2f-b917-4d51-b0d0-d418a10c8b23_SetDate">
    <vt:lpwstr>2020-06-15T14:13:32.8766583Z</vt:lpwstr>
  </property>
  <property fmtid="{D5CDD505-2E9C-101B-9397-08002B2CF9AE}" pid="6" name="MSIP_Label_1ada0a2f-b917-4d51-b0d0-d418a10c8b23_Name">
    <vt:lpwstr>General Use</vt:lpwstr>
  </property>
  <property fmtid="{D5CDD505-2E9C-101B-9397-08002B2CF9AE}" pid="7" name="MSIP_Label_1ada0a2f-b917-4d51-b0d0-d418a10c8b23_Application">
    <vt:lpwstr>Microsoft Azure Information Protection</vt:lpwstr>
  </property>
  <property fmtid="{D5CDD505-2E9C-101B-9397-08002B2CF9AE}" pid="8" name="MSIP_Label_1ada0a2f-b917-4d51-b0d0-d418a10c8b23_ActionId">
    <vt:lpwstr>5181de84-b82e-448a-b893-6fb6c22dcfe1</vt:lpwstr>
  </property>
  <property fmtid="{D5CDD505-2E9C-101B-9397-08002B2CF9AE}" pid="9" name="MSIP_Label_1ada0a2f-b917-4d51-b0d0-d418a10c8b23_Extended_MSFT_Method">
    <vt:lpwstr>Automatic</vt:lpwstr>
  </property>
  <property fmtid="{D5CDD505-2E9C-101B-9397-08002B2CF9AE}" pid="10" name="Sensitivity">
    <vt:lpwstr>General Use</vt:lpwstr>
  </property>
</Properties>
</file>